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71" r:id="rId2"/>
    <p:sldId id="372" r:id="rId3"/>
    <p:sldId id="373" r:id="rId4"/>
    <p:sldId id="374" r:id="rId5"/>
    <p:sldId id="375" r:id="rId6"/>
    <p:sldId id="376" r:id="rId7"/>
    <p:sldId id="377" r:id="rId8"/>
    <p:sldId id="378" r:id="rId9"/>
    <p:sldId id="379" r:id="rId10"/>
    <p:sldId id="380" r:id="rId11"/>
    <p:sldId id="381" r:id="rId12"/>
    <p:sldId id="382" r:id="rId13"/>
    <p:sldId id="383" r:id="rId14"/>
    <p:sldId id="384" r:id="rId15"/>
    <p:sldId id="385" r:id="rId16"/>
    <p:sldId id="386" r:id="rId17"/>
    <p:sldId id="387" r:id="rId18"/>
    <p:sldId id="388" r:id="rId19"/>
    <p:sldId id="389" r:id="rId20"/>
    <p:sldId id="390" r:id="rId21"/>
    <p:sldId id="391" r:id="rId22"/>
    <p:sldId id="392" r:id="rId23"/>
    <p:sldId id="393" r:id="rId24"/>
    <p:sldId id="394" r:id="rId25"/>
    <p:sldId id="395" r:id="rId26"/>
    <p:sldId id="396" r:id="rId27"/>
    <p:sldId id="397" r:id="rId28"/>
    <p:sldId id="398" r:id="rId29"/>
    <p:sldId id="399" r:id="rId30"/>
    <p:sldId id="323" r:id="rId31"/>
    <p:sldId id="293" r:id="rId32"/>
    <p:sldId id="294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1" r:id="rId58"/>
    <p:sldId id="324" r:id="rId59"/>
    <p:sldId id="325" r:id="rId60"/>
    <p:sldId id="326" r:id="rId61"/>
    <p:sldId id="327" r:id="rId62"/>
    <p:sldId id="328" r:id="rId63"/>
    <p:sldId id="329" r:id="rId64"/>
    <p:sldId id="330" r:id="rId65"/>
    <p:sldId id="331" r:id="rId66"/>
    <p:sldId id="332" r:id="rId67"/>
    <p:sldId id="365" r:id="rId68"/>
    <p:sldId id="366" r:id="rId69"/>
    <p:sldId id="367" r:id="rId70"/>
    <p:sldId id="368" r:id="rId71"/>
    <p:sldId id="333" r:id="rId72"/>
    <p:sldId id="334" r:id="rId73"/>
    <p:sldId id="370" r:id="rId74"/>
    <p:sldId id="337" r:id="rId75"/>
    <p:sldId id="338" r:id="rId76"/>
    <p:sldId id="339" r:id="rId77"/>
    <p:sldId id="340" r:id="rId78"/>
    <p:sldId id="341" r:id="rId79"/>
    <p:sldId id="344" r:id="rId80"/>
    <p:sldId id="345" r:id="rId81"/>
    <p:sldId id="346" r:id="rId82"/>
    <p:sldId id="347" r:id="rId83"/>
    <p:sldId id="350" r:id="rId84"/>
    <p:sldId id="351" r:id="rId85"/>
    <p:sldId id="352" r:id="rId86"/>
    <p:sldId id="353" r:id="rId87"/>
    <p:sldId id="354" r:id="rId88"/>
    <p:sldId id="355" r:id="rId89"/>
    <p:sldId id="356" r:id="rId90"/>
    <p:sldId id="357" r:id="rId91"/>
    <p:sldId id="358" r:id="rId92"/>
    <p:sldId id="359" r:id="rId93"/>
    <p:sldId id="360" r:id="rId94"/>
    <p:sldId id="361" r:id="rId95"/>
    <p:sldId id="362" r:id="rId96"/>
    <p:sldId id="363" r:id="rId97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2ADF-6A24-4E40-B886-A0BCA484C603}" type="datetimeFigureOut">
              <a:rPr lang="en-US" smtClean="0"/>
              <a:pPr/>
              <a:t>10-May-14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EDF9F-5627-4657-B455-4A82CD3D0B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600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2ADF-6A24-4E40-B886-A0BCA484C603}" type="datetimeFigureOut">
              <a:rPr lang="en-US" smtClean="0"/>
              <a:pPr/>
              <a:t>10-May-14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EDF9F-5627-4657-B455-4A82CD3D0B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713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2ADF-6A24-4E40-B886-A0BCA484C603}" type="datetimeFigureOut">
              <a:rPr lang="en-US" smtClean="0"/>
              <a:pPr/>
              <a:t>10-May-14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EDF9F-5627-4657-B455-4A82CD3D0B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304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2ADF-6A24-4E40-B886-A0BCA484C603}" type="datetimeFigureOut">
              <a:rPr lang="en-US" smtClean="0"/>
              <a:pPr/>
              <a:t>10-May-14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EDF9F-5627-4657-B455-4A82CD3D0BF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03724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2ADF-6A24-4E40-B886-A0BCA484C603}" type="datetimeFigureOut">
              <a:rPr lang="en-US" smtClean="0"/>
              <a:pPr/>
              <a:t>10-May-14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EDF9F-5627-4657-B455-4A82CD3D0B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281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2ADF-6A24-4E40-B886-A0BCA484C603}" type="datetimeFigureOut">
              <a:rPr lang="en-US" smtClean="0"/>
              <a:pPr/>
              <a:t>10-May-14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EDF9F-5627-4657-B455-4A82CD3D0B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29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2ADF-6A24-4E40-B886-A0BCA484C603}" type="datetimeFigureOut">
              <a:rPr lang="en-US" smtClean="0"/>
              <a:pPr/>
              <a:t>10-May-14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EDF9F-5627-4657-B455-4A82CD3D0B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3383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2ADF-6A24-4E40-B886-A0BCA484C603}" type="datetimeFigureOut">
              <a:rPr lang="en-US" smtClean="0"/>
              <a:pPr/>
              <a:t>10-May-14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EDF9F-5627-4657-B455-4A82CD3D0B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948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2ADF-6A24-4E40-B886-A0BCA484C603}" type="datetimeFigureOut">
              <a:rPr lang="en-US" smtClean="0"/>
              <a:pPr/>
              <a:t>10-May-14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EDF9F-5627-4657-B455-4A82CD3D0B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37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2ADF-6A24-4E40-B886-A0BCA484C603}" type="datetimeFigureOut">
              <a:rPr lang="en-US" smtClean="0"/>
              <a:pPr/>
              <a:t>10-May-14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EDF9F-5627-4657-B455-4A82CD3D0B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954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2ADF-6A24-4E40-B886-A0BCA484C603}" type="datetimeFigureOut">
              <a:rPr lang="en-US" smtClean="0"/>
              <a:pPr/>
              <a:t>10-May-14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EDF9F-5627-4657-B455-4A82CD3D0B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59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2ADF-6A24-4E40-B886-A0BCA484C603}" type="datetimeFigureOut">
              <a:rPr lang="en-US" smtClean="0"/>
              <a:pPr/>
              <a:t>10-May-14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EDF9F-5627-4657-B455-4A82CD3D0B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14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2ADF-6A24-4E40-B886-A0BCA484C603}" type="datetimeFigureOut">
              <a:rPr lang="en-US" smtClean="0"/>
              <a:pPr/>
              <a:t>10-May-14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EDF9F-5627-4657-B455-4A82CD3D0B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421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2ADF-6A24-4E40-B886-A0BCA484C603}" type="datetimeFigureOut">
              <a:rPr lang="en-US" smtClean="0"/>
              <a:pPr/>
              <a:t>10-May-14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EDF9F-5627-4657-B455-4A82CD3D0B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40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2ADF-6A24-4E40-B886-A0BCA484C603}" type="datetimeFigureOut">
              <a:rPr lang="en-US" smtClean="0"/>
              <a:pPr/>
              <a:t>10-May-14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EDF9F-5627-4657-B455-4A82CD3D0B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983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2ADF-6A24-4E40-B886-A0BCA484C603}" type="datetimeFigureOut">
              <a:rPr lang="en-US" smtClean="0"/>
              <a:pPr/>
              <a:t>10-May-14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EDF9F-5627-4657-B455-4A82CD3D0B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52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2ADF-6A24-4E40-B886-A0BCA484C603}" type="datetimeFigureOut">
              <a:rPr lang="en-US" smtClean="0"/>
              <a:pPr/>
              <a:t>10-May-14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EDF9F-5627-4657-B455-4A82CD3D0B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837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A5A2ADF-6A24-4E40-B886-A0BCA484C603}" type="datetimeFigureOut">
              <a:rPr lang="en-US" smtClean="0"/>
              <a:pPr/>
              <a:t>10-May-14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EDF9F-5627-4657-B455-4A82CD3D0B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1182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72265" y="693051"/>
            <a:ext cx="84474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u="sng" dirty="0" smtClean="0"/>
              <a:t>CODE DESIGNER</a:t>
            </a:r>
          </a:p>
          <a:p>
            <a:pPr algn="ctr"/>
            <a:endParaRPr lang="en-US" sz="4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87628" y="2788309"/>
            <a:ext cx="45494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Submitted By: </a:t>
            </a:r>
          </a:p>
          <a:p>
            <a:pPr algn="just"/>
            <a:r>
              <a:rPr lang="en-US" dirty="0"/>
              <a:t> </a:t>
            </a:r>
            <a:r>
              <a:rPr lang="en-US" dirty="0" smtClean="0"/>
              <a:t>      PRIYANK SHAH     (100080116009)</a:t>
            </a:r>
          </a:p>
          <a:p>
            <a:pPr algn="just"/>
            <a:r>
              <a:rPr lang="en-US" dirty="0" smtClean="0"/>
              <a:t>       JAYESH DUDHAT  (110083116003)</a:t>
            </a:r>
          </a:p>
          <a:p>
            <a:pPr algn="just"/>
            <a:r>
              <a:rPr lang="en-US" dirty="0" smtClean="0"/>
              <a:t>       SOHAL PATEL        (110083116007)</a:t>
            </a:r>
          </a:p>
          <a:p>
            <a:pPr algn="just"/>
            <a:r>
              <a:rPr lang="en-US" dirty="0" smtClean="0"/>
              <a:t>       PARTH NAKUM     (110083116009)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368209" y="2787669"/>
            <a:ext cx="41603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College Guide:</a:t>
            </a:r>
          </a:p>
          <a:p>
            <a:r>
              <a:rPr lang="en-US" dirty="0" smtClean="0"/>
              <a:t>	PROF. KEYUR BRAHMBHATT</a:t>
            </a:r>
          </a:p>
          <a:p>
            <a:r>
              <a:rPr lang="en-US" dirty="0" smtClean="0"/>
              <a:t>	PROF. VISHAL POLARA</a:t>
            </a:r>
          </a:p>
          <a:p>
            <a:r>
              <a:rPr lang="en-US" dirty="0" smtClean="0"/>
              <a:t>Company Guide:</a:t>
            </a:r>
          </a:p>
          <a:p>
            <a:r>
              <a:rPr lang="en-US" dirty="0"/>
              <a:t>	</a:t>
            </a:r>
            <a:r>
              <a:rPr lang="en-US" dirty="0" smtClean="0"/>
              <a:t>MR. ANAND TRIVEDI	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84478" y="5701417"/>
            <a:ext cx="9423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BIRLA VISHAVKARMA MAHAVIDHYALA ENGINEERING COLLEGE </a:t>
            </a:r>
            <a:r>
              <a:rPr lang="en-US" sz="2400" b="1" dirty="0" err="1" smtClean="0"/>
              <a:t>Vallabh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VidhyaNagar</a:t>
            </a:r>
            <a:endParaRPr 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54" y="372771"/>
            <a:ext cx="2135966" cy="188994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relaxedInset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384477" y="5140903"/>
            <a:ext cx="9423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75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OBJECTIVES OF CODE DESIGNER…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Provide an IDE to user for develop JAVA application.</a:t>
            </a:r>
          </a:p>
          <a:p>
            <a:r>
              <a:rPr lang="en-US" dirty="0" smtClean="0"/>
              <a:t>Reduce the complexity in database interaction.</a:t>
            </a:r>
          </a:p>
          <a:p>
            <a:r>
              <a:rPr lang="en-US" dirty="0" smtClean="0"/>
              <a:t>Reduce the complexity of SQL  Queries.</a:t>
            </a:r>
          </a:p>
          <a:p>
            <a:r>
              <a:rPr lang="en-US" dirty="0" smtClean="0"/>
              <a:t>Provide the attractive and User friendly GUI .</a:t>
            </a:r>
          </a:p>
          <a:p>
            <a:r>
              <a:rPr lang="en-US" dirty="0" smtClean="0"/>
              <a:t>Provide the functionalities to User like create the project and decides the milestones of it.</a:t>
            </a:r>
          </a:p>
          <a:p>
            <a:r>
              <a:rPr lang="en-US" dirty="0" smtClean="0"/>
              <a:t>Generate the JAVA code according to design of flowchart developed by user .</a:t>
            </a:r>
          </a:p>
          <a:p>
            <a:r>
              <a:rPr lang="en-US" dirty="0" smtClean="0"/>
              <a:t>Increase </a:t>
            </a:r>
            <a:r>
              <a:rPr lang="en-US" dirty="0" smtClean="0"/>
              <a:t>the level of interaction among project partners.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31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10744" y="2682270"/>
            <a:ext cx="8540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FRONT-END &amp; BACK-END 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60867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FRONT – END &amp; BACK - END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FRONT – END :</a:t>
            </a:r>
          </a:p>
          <a:p>
            <a:pPr>
              <a:buNone/>
            </a:pPr>
            <a:r>
              <a:rPr lang="en-US" dirty="0" smtClean="0"/>
              <a:t>			JAVA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BACK – END:</a:t>
            </a:r>
          </a:p>
          <a:p>
            <a:pPr>
              <a:buNone/>
            </a:pPr>
            <a:r>
              <a:rPr lang="en-US" dirty="0" smtClean="0"/>
              <a:t>			</a:t>
            </a:r>
            <a:r>
              <a:rPr lang="en-US" dirty="0" err="1" smtClean="0"/>
              <a:t>MySQL</a:t>
            </a: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5665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29684" y="3025968"/>
            <a:ext cx="85408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SYSTEM REQUIREMENTS</a:t>
            </a:r>
          </a:p>
          <a:p>
            <a:pPr algn="ctr"/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38201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SYSTEM REQUIREMENTS…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HARDWARE REQUIREMENTS</a:t>
            </a:r>
          </a:p>
          <a:p>
            <a:pPr lvl="1"/>
            <a:r>
              <a:rPr lang="en-US" dirty="0"/>
              <a:t>Processor - Intel Pentium IV or higher or Similar </a:t>
            </a:r>
          </a:p>
          <a:p>
            <a:pPr lvl="1"/>
            <a:r>
              <a:rPr lang="en-US" dirty="0"/>
              <a:t>RAM - 1 GB (Minimum) </a:t>
            </a:r>
          </a:p>
          <a:p>
            <a:pPr lvl="1"/>
            <a:r>
              <a:rPr lang="en-US" dirty="0"/>
              <a:t>Disk Space - 10 GB 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SOFTWARE REQUIREMENTS</a:t>
            </a:r>
          </a:p>
          <a:p>
            <a:pPr lvl="1"/>
            <a:r>
              <a:rPr lang="en-US" dirty="0" smtClean="0"/>
              <a:t>Operating System : Any</a:t>
            </a:r>
          </a:p>
          <a:p>
            <a:pPr lvl="1"/>
            <a:r>
              <a:rPr lang="en-US" dirty="0" smtClean="0"/>
              <a:t>Used Technology : JAVA jre 6</a:t>
            </a:r>
          </a:p>
          <a:p>
            <a:pPr lvl="1"/>
            <a:r>
              <a:rPr lang="en-US" dirty="0" smtClean="0"/>
              <a:t>Tools used : MY SQL 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74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46349" y="1905506"/>
            <a:ext cx="85408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MODULES</a:t>
            </a:r>
          </a:p>
          <a:p>
            <a:pPr algn="ctr"/>
            <a:r>
              <a:rPr lang="en-US" sz="4800" b="1" dirty="0" smtClean="0"/>
              <a:t>OF </a:t>
            </a:r>
          </a:p>
          <a:p>
            <a:pPr algn="ctr"/>
            <a:r>
              <a:rPr lang="en-US" sz="4800" b="1" dirty="0" smtClean="0"/>
              <a:t>“CODE DESIGNER”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33825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2" y="452718"/>
            <a:ext cx="9403742" cy="1400530"/>
          </a:xfrm>
        </p:spPr>
        <p:txBody>
          <a:bodyPr/>
          <a:lstStyle/>
          <a:p>
            <a:r>
              <a:rPr lang="en-US" sz="4000" dirty="0" smtClean="0"/>
              <a:t>MODULES OF “CODE DESIGNER”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Tools Window</a:t>
            </a:r>
            <a:endParaRPr lang="en-US" dirty="0"/>
          </a:p>
          <a:p>
            <a:r>
              <a:rPr lang="en-GB" dirty="0"/>
              <a:t>Designing Window</a:t>
            </a:r>
            <a:endParaRPr lang="en-US" dirty="0"/>
          </a:p>
          <a:p>
            <a:pPr lvl="1"/>
            <a:r>
              <a:rPr lang="en-GB" dirty="0"/>
              <a:t>Database Designer</a:t>
            </a:r>
            <a:endParaRPr lang="en-US" dirty="0"/>
          </a:p>
          <a:p>
            <a:pPr lvl="1"/>
            <a:r>
              <a:rPr lang="en-GB" dirty="0"/>
              <a:t>Algorithm Designer</a:t>
            </a:r>
            <a:endParaRPr lang="en-US" dirty="0"/>
          </a:p>
          <a:p>
            <a:r>
              <a:rPr lang="en-GB" dirty="0"/>
              <a:t>Editor or Coding Window</a:t>
            </a:r>
            <a:endParaRPr lang="en-US" dirty="0"/>
          </a:p>
          <a:p>
            <a:r>
              <a:rPr lang="en-GB" dirty="0"/>
              <a:t>Explorer Window</a:t>
            </a:r>
            <a:endParaRPr lang="en-US" dirty="0"/>
          </a:p>
          <a:p>
            <a:r>
              <a:rPr lang="en-GB" dirty="0"/>
              <a:t>Output View</a:t>
            </a:r>
            <a:endParaRPr lang="en-US" dirty="0"/>
          </a:p>
          <a:p>
            <a:r>
              <a:rPr lang="en-GB" dirty="0"/>
              <a:t>Desktop Sharing Module </a:t>
            </a:r>
            <a:endParaRPr lang="en-US" dirty="0"/>
          </a:p>
          <a:p>
            <a:r>
              <a:rPr lang="en-GB" dirty="0"/>
              <a:t>Communication Window (Chat)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3999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43199" y="2644170"/>
            <a:ext cx="60144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MODULE – I</a:t>
            </a:r>
          </a:p>
          <a:p>
            <a:pPr algn="ctr"/>
            <a:r>
              <a:rPr lang="en-US" sz="4800" b="1" dirty="0" smtClean="0"/>
              <a:t>TOOLS WINDOW</a:t>
            </a:r>
          </a:p>
        </p:txBody>
      </p:sp>
    </p:spTree>
    <p:extLst>
      <p:ext uri="{BB962C8B-B14F-4D97-AF65-F5344CB8AC3E}">
        <p14:creationId xmlns:p14="http://schemas.microsoft.com/office/powerpoint/2010/main" val="21062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6381"/>
          </a:xfrm>
        </p:spPr>
        <p:txBody>
          <a:bodyPr/>
          <a:lstStyle/>
          <a:p>
            <a:r>
              <a:rPr lang="en-US" sz="4000" dirty="0" smtClean="0"/>
              <a:t>TOOLS WINDOW…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646111" y="1983346"/>
            <a:ext cx="996608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GB" sz="2400" dirty="0"/>
              <a:t>Main Application Window</a:t>
            </a:r>
            <a:endParaRPr lang="en-US" sz="2400" dirty="0"/>
          </a:p>
          <a:p>
            <a:endParaRPr lang="en-US" sz="2400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GB" sz="2400" dirty="0"/>
              <a:t>Drag &amp; Drop Tools</a:t>
            </a:r>
            <a:endParaRPr lang="en-US" sz="2400" dirty="0"/>
          </a:p>
          <a:p>
            <a:endParaRPr lang="en-US" sz="2400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GB" sz="2400" dirty="0"/>
              <a:t>Menu bar</a:t>
            </a:r>
            <a:endParaRPr lang="en-US" sz="2400" dirty="0"/>
          </a:p>
          <a:p>
            <a:endParaRPr lang="en-US" sz="2400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GB" sz="2400" dirty="0"/>
              <a:t>Tools box</a:t>
            </a:r>
            <a:endParaRPr lang="en-US" sz="2400" dirty="0"/>
          </a:p>
          <a:p>
            <a:endParaRPr lang="en-US" sz="3200" dirty="0" smtClean="0"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3200" dirty="0"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 smtClean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0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81835" y="2274838"/>
            <a:ext cx="64008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MODULE – II</a:t>
            </a:r>
          </a:p>
          <a:p>
            <a:pPr algn="ctr"/>
            <a:r>
              <a:rPr lang="en-GB" sz="4800" b="1" dirty="0" smtClean="0"/>
              <a:t>DESIGNING WINDOW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00201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IDP INFORMATION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191" y="2040039"/>
            <a:ext cx="8946541" cy="4195481"/>
          </a:xfrm>
        </p:spPr>
        <p:txBody>
          <a:bodyPr/>
          <a:lstStyle/>
          <a:p>
            <a:r>
              <a:rPr lang="en-US" dirty="0" smtClean="0"/>
              <a:t>COMPANY NAME :</a:t>
            </a:r>
          </a:p>
          <a:p>
            <a:pPr>
              <a:buNone/>
            </a:pPr>
            <a:r>
              <a:rPr lang="en-US" dirty="0" smtClean="0"/>
              <a:t>			‘Shiva </a:t>
            </a:r>
            <a:r>
              <a:rPr lang="en-US" dirty="0"/>
              <a:t>Software Solutions</a:t>
            </a:r>
            <a:r>
              <a:rPr lang="en-US" dirty="0" smtClean="0"/>
              <a:t>.’</a:t>
            </a:r>
          </a:p>
          <a:p>
            <a:r>
              <a:rPr lang="en-US" dirty="0" smtClean="0"/>
              <a:t>LOCATION :</a:t>
            </a:r>
          </a:p>
          <a:p>
            <a:pPr>
              <a:buNone/>
            </a:pPr>
            <a:r>
              <a:rPr lang="en-US" dirty="0" smtClean="0"/>
              <a:t>			GF-31, Saffron Tower, FatehGunj, </a:t>
            </a:r>
            <a:r>
              <a:rPr lang="en-US" dirty="0" err="1" smtClean="0"/>
              <a:t>Vadodara</a:t>
            </a:r>
            <a:endParaRPr lang="en-US" dirty="0"/>
          </a:p>
          <a:p>
            <a:pPr>
              <a:buNone/>
            </a:pPr>
            <a:r>
              <a:rPr lang="en-US" dirty="0" smtClean="0"/>
              <a:t>			Gujarat 390002.</a:t>
            </a:r>
          </a:p>
          <a:p>
            <a:r>
              <a:rPr lang="en-US" dirty="0" smtClean="0"/>
              <a:t>OWNER/GUIDE NAME :</a:t>
            </a:r>
          </a:p>
          <a:p>
            <a:pPr lvl="2">
              <a:buNone/>
            </a:pPr>
            <a:r>
              <a:rPr lang="en-US" sz="2000" dirty="0" smtClean="0"/>
              <a:t>‘Mr. </a:t>
            </a:r>
            <a:r>
              <a:rPr lang="en-US" sz="2000" dirty="0" err="1" smtClean="0"/>
              <a:t>Anand</a:t>
            </a:r>
            <a:r>
              <a:rPr lang="en-US" sz="2000" dirty="0" smtClean="0"/>
              <a:t> </a:t>
            </a:r>
            <a:r>
              <a:rPr lang="en-US" sz="2000" dirty="0" err="1" smtClean="0"/>
              <a:t>Trivedi</a:t>
            </a:r>
            <a:r>
              <a:rPr lang="en-US" sz="2000" dirty="0" smtClean="0"/>
              <a:t>’</a:t>
            </a:r>
          </a:p>
          <a:p>
            <a:r>
              <a:rPr lang="en-US" dirty="0" smtClean="0"/>
              <a:t>CONTACT NO :</a:t>
            </a:r>
          </a:p>
          <a:p>
            <a:pPr>
              <a:buNone/>
            </a:pPr>
            <a:r>
              <a:rPr lang="en-US" dirty="0" smtClean="0"/>
              <a:t>			0265-6591188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5117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46111" y="452718"/>
            <a:ext cx="9404723" cy="70638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46111" y="452718"/>
            <a:ext cx="10764571" cy="70638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000" dirty="0" smtClean="0"/>
              <a:t>DESIGNING WINDOW…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646111" y="2021983"/>
            <a:ext cx="9966081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GB" sz="2400" dirty="0" smtClean="0"/>
              <a:t>Database Designer</a:t>
            </a:r>
          </a:p>
          <a:p>
            <a:pPr lvl="0"/>
            <a:endParaRPr lang="en-GB" sz="2400" dirty="0" smtClean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GB" sz="2400" dirty="0" smtClean="0">
                <a:cs typeface="Times New Roman" panose="02020603050405020304" pitchFamily="18" charset="0"/>
              </a:rPr>
              <a:t>Flow Chart Designer</a:t>
            </a:r>
            <a:endParaRPr lang="en-US" sz="3200" dirty="0" smtClean="0"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3200" dirty="0"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 smtClean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36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81834" y="2274838"/>
            <a:ext cx="64780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MODULE – III</a:t>
            </a:r>
          </a:p>
          <a:p>
            <a:pPr algn="ctr"/>
            <a:r>
              <a:rPr lang="en-GB" sz="4800" b="1" dirty="0" smtClean="0"/>
              <a:t>EDITOR </a:t>
            </a:r>
            <a:r>
              <a:rPr lang="en-GB" sz="4800" b="1" dirty="0"/>
              <a:t>OR CODING WINDOW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71695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>
            <a:spLocks noGrp="1"/>
          </p:cNvSpPr>
          <p:nvPr>
            <p:ph type="subTitle" idx="1"/>
          </p:nvPr>
        </p:nvSpPr>
        <p:spPr>
          <a:xfrm>
            <a:off x="618187" y="719876"/>
            <a:ext cx="9890974" cy="5693803"/>
          </a:xfrm>
        </p:spPr>
        <p:txBody>
          <a:bodyPr>
            <a:normAutofit/>
          </a:bodyPr>
          <a:lstStyle/>
          <a:p>
            <a:pPr eaLnBrk="1" hangingPunct="1"/>
            <a:r>
              <a:rPr lang="en-GB" sz="4000" dirty="0" smtClean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Editor </a:t>
            </a:r>
            <a:r>
              <a:rPr lang="en-GB" sz="40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or </a:t>
            </a:r>
            <a:r>
              <a:rPr lang="en-GB" sz="4000" dirty="0" smtClean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Coding Window…</a:t>
            </a:r>
            <a:endParaRPr lang="en-GB" sz="40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eaLnBrk="1" hangingPunct="1"/>
            <a:endParaRPr lang="en-GB" sz="2400" u="sng" dirty="0" smtClean="0">
              <a:solidFill>
                <a:srgbClr val="002060"/>
              </a:solidFill>
              <a:latin typeface="+mn-lt"/>
              <a:cs typeface="Courier New" panose="02070309020205020404" pitchFamily="49" charset="0"/>
            </a:endParaRPr>
          </a:p>
          <a:p>
            <a:pPr eaLnBrk="1" hangingPunct="1"/>
            <a:endParaRPr lang="en-GB" sz="2400" u="sng" dirty="0" smtClean="0">
              <a:solidFill>
                <a:srgbClr val="002060"/>
              </a:solidFill>
              <a:latin typeface="+mn-lt"/>
              <a:cs typeface="Courier New" panose="02070309020205020404" pitchFamily="49" charset="0"/>
            </a:endParaRPr>
          </a:p>
          <a:p>
            <a:pPr marL="342900" lvl="0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GB" sz="2400" cap="none" dirty="0" smtClean="0">
                <a:solidFill>
                  <a:schemeClr val="tx1"/>
                </a:solidFill>
              </a:rPr>
              <a:t>Code Window</a:t>
            </a:r>
          </a:p>
          <a:p>
            <a:pPr marL="342900" lvl="0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sz="2400" cap="none" dirty="0" smtClean="0">
              <a:solidFill>
                <a:schemeClr val="tx1"/>
              </a:solidFill>
            </a:endParaRPr>
          </a:p>
          <a:p>
            <a:pPr marL="342900" lvl="0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GB" sz="2400" cap="none" dirty="0" smtClean="0">
                <a:solidFill>
                  <a:schemeClr val="tx1"/>
                </a:solidFill>
              </a:rPr>
              <a:t>Editor</a:t>
            </a:r>
          </a:p>
          <a:p>
            <a:pPr marL="342900" lvl="0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sz="2400" cap="none" dirty="0" smtClean="0">
              <a:solidFill>
                <a:schemeClr val="tx1"/>
              </a:solidFill>
            </a:endParaRPr>
          </a:p>
          <a:p>
            <a:pPr marL="342900" lvl="0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GB" sz="2400" cap="none" dirty="0" smtClean="0">
                <a:solidFill>
                  <a:schemeClr val="tx1"/>
                </a:solidFill>
              </a:rPr>
              <a:t>Auto Completer</a:t>
            </a:r>
          </a:p>
          <a:p>
            <a:pPr marL="342900" lvl="0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sz="2400" cap="none" dirty="0" smtClean="0">
              <a:solidFill>
                <a:schemeClr val="tx1"/>
              </a:solidFill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GB" sz="2400" cap="none" dirty="0" smtClean="0">
                <a:solidFill>
                  <a:schemeClr val="tx1"/>
                </a:solidFill>
              </a:rPr>
              <a:t>.java Extensions </a:t>
            </a:r>
            <a:endParaRPr lang="en-GB" sz="2400" cap="none" dirty="0" smtClean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eaLnBrk="1" hangingPunct="1"/>
            <a:endParaRPr lang="en-GB" sz="24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endParaRPr lang="en-GB" sz="24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1550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54557" y="2708565"/>
            <a:ext cx="8242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MODULE – IV</a:t>
            </a:r>
          </a:p>
          <a:p>
            <a:pPr algn="ctr"/>
            <a:r>
              <a:rPr lang="en-US" sz="4800" b="1" dirty="0" smtClean="0"/>
              <a:t>EXPLORER WINDOW</a:t>
            </a:r>
          </a:p>
        </p:txBody>
      </p:sp>
    </p:spTree>
    <p:extLst>
      <p:ext uri="{BB962C8B-B14F-4D97-AF65-F5344CB8AC3E}">
        <p14:creationId xmlns:p14="http://schemas.microsoft.com/office/powerpoint/2010/main" val="207180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>
            <a:spLocks noGrp="1"/>
          </p:cNvSpPr>
          <p:nvPr>
            <p:ph type="subTitle" idx="1"/>
          </p:nvPr>
        </p:nvSpPr>
        <p:spPr>
          <a:xfrm>
            <a:off x="618187" y="719876"/>
            <a:ext cx="9890974" cy="5693803"/>
          </a:xfrm>
        </p:spPr>
        <p:txBody>
          <a:bodyPr>
            <a:normAutofit/>
          </a:bodyPr>
          <a:lstStyle/>
          <a:p>
            <a:pPr eaLnBrk="1" hangingPunct="1"/>
            <a:r>
              <a:rPr lang="en-GB" sz="4000" dirty="0" smtClean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Explorer Window…</a:t>
            </a:r>
            <a:endParaRPr lang="en-GB" sz="40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eaLnBrk="1" hangingPunct="1"/>
            <a:endParaRPr lang="en-GB" sz="2400" u="sng" dirty="0" smtClean="0">
              <a:solidFill>
                <a:srgbClr val="002060"/>
              </a:solidFill>
              <a:latin typeface="+mn-lt"/>
              <a:cs typeface="Courier New" panose="02070309020205020404" pitchFamily="49" charset="0"/>
            </a:endParaRPr>
          </a:p>
          <a:p>
            <a:pPr eaLnBrk="1" hangingPunct="1"/>
            <a:endParaRPr lang="en-GB" sz="2400" u="sng" dirty="0" smtClean="0">
              <a:solidFill>
                <a:srgbClr val="002060"/>
              </a:solidFill>
              <a:latin typeface="+mn-lt"/>
              <a:cs typeface="Courier New" panose="02070309020205020404" pitchFamily="49" charset="0"/>
            </a:endParaRPr>
          </a:p>
          <a:p>
            <a:pPr marL="800100" lvl="1" indent="-342900" algn="l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GB" sz="2400" dirty="0" smtClean="0"/>
              <a:t>Database </a:t>
            </a:r>
            <a:r>
              <a:rPr lang="en-GB" sz="2400" dirty="0"/>
              <a:t>Explorer </a:t>
            </a:r>
            <a:r>
              <a:rPr lang="en-GB" sz="2400" dirty="0" smtClean="0"/>
              <a:t>Window</a:t>
            </a:r>
          </a:p>
          <a:p>
            <a:pPr marL="800100" lvl="1" indent="-342900" algn="l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800100" lvl="1" indent="-342900" algn="l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GB" sz="2400" dirty="0" smtClean="0"/>
              <a:t>Project View</a:t>
            </a:r>
          </a:p>
          <a:p>
            <a:pPr marL="800100" lvl="1" indent="-342900" algn="l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800100" lvl="1" indent="-342900" algn="l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GB" sz="2400" dirty="0" smtClean="0"/>
              <a:t>Edit </a:t>
            </a:r>
            <a:r>
              <a:rPr lang="en-GB" sz="2400" dirty="0"/>
              <a:t>Project</a:t>
            </a:r>
            <a:endParaRPr lang="en-US" sz="2400" dirty="0"/>
          </a:p>
          <a:p>
            <a:pPr eaLnBrk="1" hangingPunct="1"/>
            <a:endParaRPr lang="en-GB" sz="24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8387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54557" y="2708565"/>
            <a:ext cx="8242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MODULE – V</a:t>
            </a:r>
            <a:endParaRPr lang="en-US" sz="4800" b="1" dirty="0"/>
          </a:p>
          <a:p>
            <a:pPr algn="ctr"/>
            <a:r>
              <a:rPr lang="en-GB" sz="4800" b="1" dirty="0" smtClean="0"/>
              <a:t>OUTPUT </a:t>
            </a:r>
            <a:r>
              <a:rPr lang="en-GB" sz="4800" b="1" dirty="0"/>
              <a:t>VIEW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41465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>
            <a:spLocks noGrp="1"/>
          </p:cNvSpPr>
          <p:nvPr>
            <p:ph type="subTitle" idx="1"/>
          </p:nvPr>
        </p:nvSpPr>
        <p:spPr>
          <a:xfrm>
            <a:off x="618187" y="719876"/>
            <a:ext cx="9890974" cy="5693803"/>
          </a:xfrm>
        </p:spPr>
        <p:txBody>
          <a:bodyPr>
            <a:normAutofit/>
          </a:bodyPr>
          <a:lstStyle/>
          <a:p>
            <a:pPr eaLnBrk="1" hangingPunct="1"/>
            <a:r>
              <a:rPr lang="en-GB" sz="4000" dirty="0" smtClean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output Window…</a:t>
            </a:r>
            <a:endParaRPr lang="en-GB" sz="40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eaLnBrk="1" hangingPunct="1"/>
            <a:endParaRPr lang="en-GB" sz="2400" u="sng" dirty="0" smtClean="0">
              <a:solidFill>
                <a:srgbClr val="002060"/>
              </a:solidFill>
              <a:latin typeface="+mn-lt"/>
              <a:cs typeface="Courier New" panose="02070309020205020404" pitchFamily="49" charset="0"/>
            </a:endParaRPr>
          </a:p>
          <a:p>
            <a:pPr eaLnBrk="1" hangingPunct="1"/>
            <a:endParaRPr lang="en-GB" sz="2400" u="sng" dirty="0" smtClean="0">
              <a:solidFill>
                <a:srgbClr val="002060"/>
              </a:solidFill>
              <a:latin typeface="+mn-lt"/>
              <a:cs typeface="Courier New" panose="02070309020205020404" pitchFamily="49" charset="0"/>
            </a:endParaRPr>
          </a:p>
          <a:p>
            <a:pPr marL="342900" lvl="0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tx1"/>
                </a:solidFill>
              </a:rPr>
              <a:t>Compile </a:t>
            </a:r>
            <a:r>
              <a:rPr lang="en-GB" sz="2400" dirty="0" smtClean="0">
                <a:solidFill>
                  <a:schemeClr val="tx1"/>
                </a:solidFill>
              </a:rPr>
              <a:t>Code</a:t>
            </a:r>
          </a:p>
          <a:p>
            <a:pPr marL="342900" lvl="0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GB" sz="2400" dirty="0" smtClean="0">
              <a:solidFill>
                <a:schemeClr val="tx1"/>
              </a:solidFill>
            </a:endParaRPr>
          </a:p>
          <a:p>
            <a:pPr marL="342900" lvl="0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Run/Execute Code</a:t>
            </a:r>
          </a:p>
          <a:p>
            <a:pPr marL="342900" lvl="0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</a:endParaRPr>
          </a:p>
          <a:p>
            <a:pPr marL="342900" lvl="0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Shortcuts</a:t>
            </a:r>
          </a:p>
          <a:p>
            <a:pPr marL="342900" lvl="0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</a:endParaRPr>
          </a:p>
          <a:p>
            <a:pPr marL="342900" lvl="0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Output </a:t>
            </a:r>
            <a:r>
              <a:rPr lang="en-GB" sz="2400" dirty="0">
                <a:solidFill>
                  <a:schemeClr val="tx1"/>
                </a:solidFill>
              </a:rPr>
              <a:t>result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GB" b="1" dirty="0"/>
              <a:t> </a:t>
            </a:r>
            <a:endParaRPr lang="en-US" sz="1800" dirty="0"/>
          </a:p>
          <a:p>
            <a:pPr eaLnBrk="1" hangingPunct="1"/>
            <a:endParaRPr lang="en-GB" sz="24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1671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54557" y="2708565"/>
            <a:ext cx="8242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MODULE – VI</a:t>
            </a:r>
          </a:p>
          <a:p>
            <a:pPr algn="ctr"/>
            <a:r>
              <a:rPr lang="en-US" sz="4800" b="1" dirty="0" smtClean="0"/>
              <a:t>ADDITIONAL </a:t>
            </a:r>
            <a:r>
              <a:rPr lang="en-GB" sz="4800" b="1" dirty="0" smtClean="0"/>
              <a:t>MODULES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98194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>
            <a:spLocks noGrp="1"/>
          </p:cNvSpPr>
          <p:nvPr>
            <p:ph type="subTitle" idx="1"/>
          </p:nvPr>
        </p:nvSpPr>
        <p:spPr>
          <a:xfrm>
            <a:off x="618187" y="719876"/>
            <a:ext cx="9890974" cy="5097828"/>
          </a:xfrm>
        </p:spPr>
        <p:txBody>
          <a:bodyPr>
            <a:normAutofit fontScale="92500"/>
          </a:bodyPr>
          <a:lstStyle/>
          <a:p>
            <a:r>
              <a:rPr lang="en-GB" sz="4300" dirty="0" smtClean="0">
                <a:solidFill>
                  <a:schemeClr val="tx1"/>
                </a:solidFill>
              </a:rPr>
              <a:t>DESKTOP </a:t>
            </a:r>
            <a:r>
              <a:rPr lang="en-GB" sz="4300" dirty="0">
                <a:solidFill>
                  <a:schemeClr val="tx1"/>
                </a:solidFill>
              </a:rPr>
              <a:t>SHARING </a:t>
            </a:r>
            <a:r>
              <a:rPr lang="en-GB" sz="4300" dirty="0" smtClean="0">
                <a:solidFill>
                  <a:schemeClr val="tx1"/>
                </a:solidFill>
              </a:rPr>
              <a:t>MODULE…</a:t>
            </a:r>
          </a:p>
          <a:p>
            <a:endParaRPr lang="en-GB" sz="2600" dirty="0">
              <a:solidFill>
                <a:schemeClr val="tx1"/>
              </a:solidFill>
            </a:endParaRPr>
          </a:p>
          <a:p>
            <a:pPr marL="685800" indent="-6858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GB" sz="2600" dirty="0" smtClean="0">
                <a:solidFill>
                  <a:schemeClr val="tx1"/>
                </a:solidFill>
              </a:rPr>
              <a:t>Create session</a:t>
            </a:r>
          </a:p>
          <a:p>
            <a:pPr marL="685800" indent="-6858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GB" sz="2600" dirty="0" smtClean="0">
                <a:solidFill>
                  <a:schemeClr val="tx1"/>
                </a:solidFill>
              </a:rPr>
              <a:t>Join session</a:t>
            </a:r>
            <a:endParaRPr lang="en-US" sz="2600" dirty="0"/>
          </a:p>
          <a:p>
            <a:endParaRPr lang="en-GB" sz="2600" b="1" dirty="0"/>
          </a:p>
          <a:p>
            <a:r>
              <a:rPr lang="en-GB" sz="4300" dirty="0" smtClean="0">
                <a:solidFill>
                  <a:schemeClr val="tx1"/>
                </a:solidFill>
              </a:rPr>
              <a:t>COMMUNICATION </a:t>
            </a:r>
            <a:r>
              <a:rPr lang="en-GB" sz="4300" dirty="0">
                <a:solidFill>
                  <a:schemeClr val="tx1"/>
                </a:solidFill>
              </a:rPr>
              <a:t>WINDOW (CHAT</a:t>
            </a:r>
            <a:r>
              <a:rPr lang="en-GB" sz="4300" dirty="0" smtClean="0">
                <a:solidFill>
                  <a:schemeClr val="tx1"/>
                </a:solidFill>
              </a:rPr>
              <a:t>)…</a:t>
            </a:r>
          </a:p>
          <a:p>
            <a:endParaRPr lang="en-GB" sz="2600" dirty="0">
              <a:solidFill>
                <a:schemeClr val="tx1"/>
              </a:solidFill>
            </a:endParaRPr>
          </a:p>
          <a:p>
            <a:pPr marL="685800" indent="-6858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GB" sz="2600" smtClean="0">
                <a:solidFill>
                  <a:schemeClr val="tx1"/>
                </a:solidFill>
              </a:rPr>
              <a:t>Invite  to </a:t>
            </a:r>
            <a:r>
              <a:rPr lang="en-GB" sz="2600" dirty="0" smtClean="0">
                <a:solidFill>
                  <a:schemeClr val="tx1"/>
                </a:solidFill>
              </a:rPr>
              <a:t>chat</a:t>
            </a:r>
            <a:endParaRPr lang="en-GB" sz="2600" dirty="0">
              <a:solidFill>
                <a:schemeClr val="tx1"/>
              </a:solidFill>
            </a:endParaRPr>
          </a:p>
          <a:p>
            <a:pPr marL="685800" indent="-6858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GB" sz="2600" dirty="0" smtClean="0">
                <a:solidFill>
                  <a:schemeClr val="tx1"/>
                </a:solidFill>
              </a:rPr>
              <a:t>Join chat</a:t>
            </a: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35935768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46349" y="1905506"/>
            <a:ext cx="85408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GRAPHICAL USER INTERFACE </a:t>
            </a:r>
          </a:p>
          <a:p>
            <a:pPr algn="ctr"/>
            <a:r>
              <a:rPr lang="en-US" sz="4800" b="1" dirty="0" smtClean="0"/>
              <a:t>OF </a:t>
            </a:r>
          </a:p>
          <a:p>
            <a:pPr algn="ctr"/>
            <a:r>
              <a:rPr lang="en-US" sz="4800" b="1" dirty="0" smtClean="0"/>
              <a:t>THE CODE DESIGNER APPLICATION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42059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OUTLINE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 REQUIREMENTS AND WHY THIS PROJECT</a:t>
            </a:r>
          </a:p>
          <a:p>
            <a:r>
              <a:rPr lang="en-US" dirty="0" smtClean="0"/>
              <a:t>WHAT IS “CODE DESIGNER”</a:t>
            </a:r>
          </a:p>
          <a:p>
            <a:r>
              <a:rPr lang="en-US" dirty="0" smtClean="0"/>
              <a:t>OBJECTIVES OF CODE DESIGNER</a:t>
            </a:r>
          </a:p>
          <a:p>
            <a:r>
              <a:rPr lang="en-US" dirty="0" smtClean="0"/>
              <a:t>FRONT-END, BACK-END</a:t>
            </a:r>
            <a:endParaRPr lang="en-US" dirty="0"/>
          </a:p>
          <a:p>
            <a:r>
              <a:rPr lang="en-US" dirty="0"/>
              <a:t>SYSTEM </a:t>
            </a:r>
            <a:r>
              <a:rPr lang="en-US" dirty="0" smtClean="0"/>
              <a:t>REQUIREMENTS</a:t>
            </a:r>
          </a:p>
          <a:p>
            <a:r>
              <a:rPr lang="en-US" dirty="0" smtClean="0"/>
              <a:t>MODULES</a:t>
            </a:r>
          </a:p>
          <a:p>
            <a:r>
              <a:rPr lang="en-US" dirty="0" smtClean="0"/>
              <a:t>GRAPHICAL USER INTERFACE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42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1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5875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2414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13738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79535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5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5503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59191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91944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96079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9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85460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0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9947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46349" y="1905506"/>
            <a:ext cx="85408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USER REQUIREMENTS </a:t>
            </a:r>
          </a:p>
          <a:p>
            <a:pPr algn="ctr"/>
            <a:r>
              <a:rPr lang="en-US" sz="4800" b="1" dirty="0" smtClean="0"/>
              <a:t>AND </a:t>
            </a:r>
          </a:p>
          <a:p>
            <a:pPr algn="ctr"/>
            <a:r>
              <a:rPr lang="en-US" sz="4800" b="1" dirty="0" smtClean="0"/>
              <a:t>WHY THIS PROJECT ?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28432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1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77668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2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32613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3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89918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4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59929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5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65354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6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75283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7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48000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8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01715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0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32416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1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2876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USER REQUIREMENTS AND WHY THIS PROJECT…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bunch of programming languages</a:t>
            </a:r>
          </a:p>
          <a:p>
            <a:r>
              <a:rPr lang="en-US" dirty="0" smtClean="0"/>
              <a:t>Gradually increment in the graph of popularity of JAVA language.</a:t>
            </a:r>
          </a:p>
          <a:p>
            <a:r>
              <a:rPr lang="en-US" dirty="0" smtClean="0"/>
              <a:t>Strong Features of J2EE application compare to other language .</a:t>
            </a:r>
          </a:p>
          <a:p>
            <a:r>
              <a:rPr lang="en-US" dirty="0" smtClean="0"/>
              <a:t>Security &amp; Platform independent  </a:t>
            </a:r>
          </a:p>
          <a:p>
            <a:r>
              <a:rPr lang="en-US" dirty="0" smtClean="0"/>
              <a:t>But the complexity of the language code</a:t>
            </a:r>
          </a:p>
          <a:p>
            <a:r>
              <a:rPr lang="en-US" dirty="0" smtClean="0"/>
              <a:t>Unable to design J2EE application if one is not a professional in J2SE and J2EE.</a:t>
            </a:r>
          </a:p>
          <a:p>
            <a:r>
              <a:rPr lang="en-US" dirty="0" smtClean="0"/>
              <a:t>Need of an application which will provide the platform for designing the J2EE apps without being professional in JAVA field.</a:t>
            </a:r>
          </a:p>
          <a:p>
            <a:r>
              <a:rPr lang="en-US" dirty="0" smtClean="0"/>
              <a:t>Need of an application which will design J2EE apps with basic programming language knowledge 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17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2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70079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3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0926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4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50133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5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16984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6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64526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7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7951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8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95836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9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31272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2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88338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3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287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USER REQUIREMENTS AND WHY THIS </a:t>
            </a:r>
            <a:r>
              <a:rPr lang="en-US" b="1" dirty="0" smtClean="0"/>
              <a:t>PROJECT…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 “CODE DESIGNER” is chosen by us, they gives a complete platform for such users.</a:t>
            </a:r>
          </a:p>
          <a:p>
            <a:endParaRPr lang="en-US" dirty="0" smtClean="0"/>
          </a:p>
          <a:p>
            <a:r>
              <a:rPr lang="en-US" dirty="0" smtClean="0"/>
              <a:t>Inside it, a GUI interface to application user who are just aware about basic programming logics &amp; having knowledge about  programming algorithms.</a:t>
            </a:r>
          </a:p>
          <a:p>
            <a:endParaRPr lang="en-US" dirty="0" smtClean="0"/>
          </a:p>
          <a:p>
            <a:r>
              <a:rPr lang="en-US" dirty="0" smtClean="0"/>
              <a:t>CODE DESIGNER is itself a J2EE application and holds all pros of JAVA.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84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4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56155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5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36236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6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99867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7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70464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8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90438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9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80997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0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1082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1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44027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2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50195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3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7061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46349" y="1905506"/>
            <a:ext cx="85408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WHAT</a:t>
            </a:r>
          </a:p>
          <a:p>
            <a:pPr algn="ctr"/>
            <a:r>
              <a:rPr lang="en-US" sz="4800" b="1" dirty="0" smtClean="0"/>
              <a:t>IS</a:t>
            </a:r>
          </a:p>
          <a:p>
            <a:pPr algn="ctr"/>
            <a:r>
              <a:rPr lang="en-US" sz="4800" b="1" dirty="0" smtClean="0"/>
              <a:t>“CODE DESIGNER”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86880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4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7433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8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2450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9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52015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6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42435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72005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68695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5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32000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95030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13281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0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7858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IS “CODE DESIGNER”…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I give a simple abstraction of “CODE DESIGNER” project then “CODE DESIGNER” is a J2EE application which will provide the  user friendly GUI and platform to user, who is not a professional leveled java programmer,  to develop a JAVA application .</a:t>
            </a:r>
          </a:p>
          <a:p>
            <a:endParaRPr lang="en-US" dirty="0"/>
          </a:p>
          <a:p>
            <a:r>
              <a:rPr lang="en-US" dirty="0" smtClean="0"/>
              <a:t>User can develop an application by designing only flowchart of program logic.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15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1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83539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2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26112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3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46685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6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45162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7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07676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8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57376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9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23537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0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87313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1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20635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2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7642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46349" y="1905506"/>
            <a:ext cx="85408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OBJECTIVES</a:t>
            </a:r>
          </a:p>
          <a:p>
            <a:pPr algn="ctr"/>
            <a:r>
              <a:rPr lang="en-US" sz="4800" b="1" dirty="0" smtClean="0"/>
              <a:t>OF </a:t>
            </a:r>
          </a:p>
          <a:p>
            <a:pPr algn="ctr"/>
            <a:r>
              <a:rPr lang="en-US" sz="4800" b="1" dirty="0" smtClean="0"/>
              <a:t>“CODE DESIGNER”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73064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3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58398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4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93794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5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57509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6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862320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7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64877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8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185930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9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40153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84</TotalTime>
  <Words>602</Words>
  <Application>Microsoft Office PowerPoint</Application>
  <PresentationFormat>Widescreen</PresentationFormat>
  <Paragraphs>170</Paragraphs>
  <Slides>96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3" baseType="lpstr">
      <vt:lpstr>Arial</vt:lpstr>
      <vt:lpstr>Century Gothic</vt:lpstr>
      <vt:lpstr>Courier New</vt:lpstr>
      <vt:lpstr>Times New Roman</vt:lpstr>
      <vt:lpstr>Wingdings</vt:lpstr>
      <vt:lpstr>Wingdings 3</vt:lpstr>
      <vt:lpstr>Ion</vt:lpstr>
      <vt:lpstr>PowerPoint Presentation</vt:lpstr>
      <vt:lpstr>IDP INFORMATION</vt:lpstr>
      <vt:lpstr>OUTLINE</vt:lpstr>
      <vt:lpstr>PowerPoint Presentation</vt:lpstr>
      <vt:lpstr>USER REQUIREMENTS AND WHY THIS PROJECT…</vt:lpstr>
      <vt:lpstr>USER REQUIREMENTS AND WHY THIS PROJECT…</vt:lpstr>
      <vt:lpstr>PowerPoint Presentation</vt:lpstr>
      <vt:lpstr>WHAT IS “CODE DESIGNER”…</vt:lpstr>
      <vt:lpstr>PowerPoint Presentation</vt:lpstr>
      <vt:lpstr>OBJECTIVES OF CODE DESIGNER…</vt:lpstr>
      <vt:lpstr>PowerPoint Presentation</vt:lpstr>
      <vt:lpstr>FRONT – END &amp; BACK - END</vt:lpstr>
      <vt:lpstr>PowerPoint Presentation</vt:lpstr>
      <vt:lpstr>SYSTEM REQUIREMENTS…</vt:lpstr>
      <vt:lpstr>PowerPoint Presentation</vt:lpstr>
      <vt:lpstr>MODULES OF “CODE DESIGNER”</vt:lpstr>
      <vt:lpstr>PowerPoint Presentation</vt:lpstr>
      <vt:lpstr>TOOLS WINDOW…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SNPATEL</dc:creator>
  <cp:lastModifiedBy>SNPATEL</cp:lastModifiedBy>
  <cp:revision>20</cp:revision>
  <dcterms:created xsi:type="dcterms:W3CDTF">2014-05-06T21:12:24Z</dcterms:created>
  <dcterms:modified xsi:type="dcterms:W3CDTF">2014-05-10T16:46:11Z</dcterms:modified>
</cp:coreProperties>
</file>